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DC256-66B4-4DED-99A5-931E54468F2D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AB4C-B951-45E5-B486-7A0A1BB79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3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8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66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1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0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1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2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3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9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85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43F5-1D30-4CA8-AE07-F905237B2653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4CEC-96E8-4698-B62D-411D9FE5F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Audacity</a:t>
            </a:r>
            <a:r>
              <a:rPr lang="fr-FR" dirty="0" smtClean="0"/>
              <a:t>-effet Auto </a:t>
            </a:r>
            <a:r>
              <a:rPr lang="fr-FR" dirty="0" err="1" smtClean="0"/>
              <a:t>duck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5489" y="3386609"/>
            <a:ext cx="828092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Objectif : </a:t>
            </a:r>
          </a:p>
          <a:p>
            <a:pPr algn="ctr"/>
            <a:r>
              <a:rPr lang="fr-FR" sz="3600" dirty="0" smtClean="0"/>
              <a:t>Sonoriser un commentaire</a:t>
            </a:r>
            <a:endParaRPr lang="fr-FR" sz="3600" dirty="0"/>
          </a:p>
        </p:txBody>
      </p:sp>
      <p:pic>
        <p:nvPicPr>
          <p:cNvPr id="2" name="Son enregistrédiapo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3" y="6669360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61"/>
    </mc:Choice>
    <mc:Fallback>
      <p:transition spd="slow" advTm="64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01" objId="2"/>
        <p14:stopEvt time="6416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Audacity</a:t>
            </a:r>
            <a:r>
              <a:rPr lang="fr-FR" dirty="0" smtClean="0"/>
              <a:t>-effet Auto </a:t>
            </a:r>
            <a:r>
              <a:rPr lang="fr-FR" dirty="0" err="1" smtClean="0"/>
              <a:t>duck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820472" cy="4598590"/>
          </a:xfrm>
          <a:prstGeom prst="rect">
            <a:avLst/>
          </a:prstGeom>
        </p:spPr>
      </p:pic>
      <p:pic>
        <p:nvPicPr>
          <p:cNvPr id="2" name="diapo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06" y="6548444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01"/>
    </mc:Choice>
    <mc:Fallback>
      <p:transition spd="slow" advTm="8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8147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Audacity</a:t>
            </a:r>
            <a:r>
              <a:rPr lang="fr-FR" dirty="0" smtClean="0"/>
              <a:t>-effet Auto </a:t>
            </a:r>
            <a:r>
              <a:rPr lang="fr-FR" dirty="0" err="1" smtClean="0"/>
              <a:t>duck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" y="1916832"/>
            <a:ext cx="8892480" cy="4686137"/>
          </a:xfrm>
          <a:prstGeom prst="rect">
            <a:avLst/>
          </a:prstGeom>
        </p:spPr>
      </p:pic>
      <p:pic>
        <p:nvPicPr>
          <p:cNvPr id="2" name="commentaire result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235" y="6602969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39"/>
    </mc:Choice>
    <mc:Fallback>
      <p:transition spd="slow" advTm="7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7642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Audacity</a:t>
            </a:r>
            <a:r>
              <a:rPr lang="fr-FR" dirty="0" smtClean="0"/>
              <a:t>-effet Auto </a:t>
            </a:r>
            <a:r>
              <a:rPr lang="fr-FR" dirty="0" err="1" smtClean="0"/>
              <a:t>duck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2048" y="3421433"/>
            <a:ext cx="8599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Bonne manip avec Auto </a:t>
            </a:r>
            <a:r>
              <a:rPr lang="fr-FR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Duck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diapofin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5" y="6309321"/>
            <a:ext cx="72008" cy="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9"/>
    </mc:Choice>
    <mc:Fallback>
      <p:transition spd="slow" advTm="14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1533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5f3550818299552ab63abe80108148862a9cdb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</Words>
  <Application>Microsoft Office PowerPoint</Application>
  <PresentationFormat>Affichage à l'écran (4:3)</PresentationFormat>
  <Paragraphs>7</Paragraphs>
  <Slides>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Audacity-effet Auto duck</vt:lpstr>
      <vt:lpstr>Audacity-effet Auto duck</vt:lpstr>
      <vt:lpstr>Audacity-effet Auto duck</vt:lpstr>
      <vt:lpstr>Audacity-effet Auto duck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Audacity-effet Auto duck</dc:title>
  <dc:creator>Utilisateur</dc:creator>
  <cp:lastModifiedBy>Utilisateur</cp:lastModifiedBy>
  <cp:revision>8</cp:revision>
  <dcterms:created xsi:type="dcterms:W3CDTF">2013-12-04T15:23:04Z</dcterms:created>
  <dcterms:modified xsi:type="dcterms:W3CDTF">2013-12-05T12:34:59Z</dcterms:modified>
</cp:coreProperties>
</file>